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</p:sldIdLst>
  <p:sldSz cy="6858000" cx="12192000"/>
  <p:notesSz cx="6858000" cy="9144000"/>
  <p:embeddedFontLst>
    <p:embeddedFont>
      <p:font typeface="Century Gothic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40" roundtripDataSignature="AMtx7mg+mOAot3mtWvcX7OO2XO+bGX/Ij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customschemas.google.com/relationships/presentationmetadata" Target="metadata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slide" Target="slides/slide31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37" Type="http://schemas.openxmlformats.org/officeDocument/2006/relationships/font" Target="fonts/CenturyGothic-bold.fntdata"/><Relationship Id="rId14" Type="http://schemas.openxmlformats.org/officeDocument/2006/relationships/slide" Target="slides/slide10.xml"/><Relationship Id="rId36" Type="http://schemas.openxmlformats.org/officeDocument/2006/relationships/font" Target="fonts/CenturyGothic-regular.fntdata"/><Relationship Id="rId17" Type="http://schemas.openxmlformats.org/officeDocument/2006/relationships/slide" Target="slides/slide13.xml"/><Relationship Id="rId39" Type="http://schemas.openxmlformats.org/officeDocument/2006/relationships/font" Target="fonts/CenturyGothic-boldItalic.fntdata"/><Relationship Id="rId16" Type="http://schemas.openxmlformats.org/officeDocument/2006/relationships/slide" Target="slides/slide12.xml"/><Relationship Id="rId38" Type="http://schemas.openxmlformats.org/officeDocument/2006/relationships/font" Target="fonts/CenturyGothic-italic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3"/>
          <p:cNvSpPr txBox="1"/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entury Gothic"/>
              <a:buNone/>
              <a:defRPr sz="5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33"/>
          <p:cNvSpPr txBox="1"/>
          <p:nvPr>
            <p:ph idx="1" type="subTitle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1" name="Google Shape;41;p33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3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3"/>
          <p:cNvSpPr/>
          <p:nvPr/>
        </p:nvSpPr>
        <p:spPr>
          <a:xfrm>
            <a:off x="0" y="4323810"/>
            <a:ext cx="1744652" cy="778589"/>
          </a:xfrm>
          <a:custGeom>
            <a:rect b="b" l="l" r="r" t="t"/>
            <a:pathLst>
              <a:path extrusionOk="0" h="166" w="372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33"/>
          <p:cNvSpPr txBox="1"/>
          <p:nvPr>
            <p:ph idx="12" type="sldNum"/>
          </p:nvPr>
        </p:nvSpPr>
        <p:spPr>
          <a:xfrm>
            <a:off x="531812" y="4529540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подпись">
  <p:cSld name="Заголовок и подпись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2"/>
          <p:cNvSpPr txBox="1"/>
          <p:nvPr>
            <p:ph type="title"/>
          </p:nvPr>
        </p:nvSpPr>
        <p:spPr>
          <a:xfrm>
            <a:off x="2589212" y="609600"/>
            <a:ext cx="8915399" cy="3117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42"/>
          <p:cNvSpPr txBox="1"/>
          <p:nvPr>
            <p:ph idx="1" type="body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7" name="Google Shape;107;p42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42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42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42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Цитата с подписью">
  <p:cSld name="Цитата с подписью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3"/>
          <p:cNvSpPr txBox="1"/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43"/>
          <p:cNvSpPr txBox="1"/>
          <p:nvPr>
            <p:ph idx="1" type="body"/>
          </p:nvPr>
        </p:nvSpPr>
        <p:spPr>
          <a:xfrm>
            <a:off x="3275012" y="3505200"/>
            <a:ext cx="753655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14" name="Google Shape;114;p43"/>
          <p:cNvSpPr txBox="1"/>
          <p:nvPr>
            <p:ph idx="2" type="body"/>
          </p:nvPr>
        </p:nvSpPr>
        <p:spPr>
          <a:xfrm>
            <a:off x="2589212" y="4354046"/>
            <a:ext cx="8915399" cy="15558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595959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43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43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43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43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19" name="Google Shape;119;p4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20" name="Google Shape;120;p43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Карточка имени">
  <p:cSld name="Карточка имени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4"/>
          <p:cNvSpPr txBox="1"/>
          <p:nvPr>
            <p:ph type="title"/>
          </p:nvPr>
        </p:nvSpPr>
        <p:spPr>
          <a:xfrm>
            <a:off x="2589213" y="2438400"/>
            <a:ext cx="8915400" cy="272484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44"/>
          <p:cNvSpPr txBox="1"/>
          <p:nvPr>
            <p:ph idx="1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24" name="Google Shape;124;p44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44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44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44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Цитата карточки имени">
  <p:cSld name="Цитата карточки имени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5"/>
          <p:cNvSpPr txBox="1"/>
          <p:nvPr>
            <p:ph type="title"/>
          </p:nvPr>
        </p:nvSpPr>
        <p:spPr>
          <a:xfrm>
            <a:off x="2849949" y="609600"/>
            <a:ext cx="8393926" cy="289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45"/>
          <p:cNvSpPr txBox="1"/>
          <p:nvPr>
            <p:ph idx="1" type="body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31" name="Google Shape;131;p45"/>
          <p:cNvSpPr txBox="1"/>
          <p:nvPr>
            <p:ph idx="2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32" name="Google Shape;132;p45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3" name="Google Shape;133;p45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45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45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36" name="Google Shape;136;p45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37" name="Google Shape;137;p45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80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Истина или ложь">
  <p:cSld name="Истина или ложь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6"/>
          <p:cNvSpPr txBox="1"/>
          <p:nvPr>
            <p:ph type="title"/>
          </p:nvPr>
        </p:nvSpPr>
        <p:spPr>
          <a:xfrm>
            <a:off x="2589212" y="627407"/>
            <a:ext cx="8915399" cy="28800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entury Gothic"/>
              <a:buNone/>
              <a:defRPr b="0" sz="48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46"/>
          <p:cNvSpPr txBox="1"/>
          <p:nvPr>
            <p:ph idx="1" type="body"/>
          </p:nvPr>
        </p:nvSpPr>
        <p:spPr>
          <a:xfrm>
            <a:off x="2589212" y="4343400"/>
            <a:ext cx="89154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400"/>
              <a:buFont typeface="Century Gothic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Font typeface="Century Gothic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00"/>
              <a:buFont typeface="Century Gothic"/>
              <a:buNone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41" name="Google Shape;141;p46"/>
          <p:cNvSpPr txBox="1"/>
          <p:nvPr>
            <p:ph idx="2" type="body"/>
          </p:nvPr>
        </p:nvSpPr>
        <p:spPr>
          <a:xfrm>
            <a:off x="2589213" y="5181600"/>
            <a:ext cx="8915400" cy="729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800"/>
              <a:buNone/>
              <a:defRPr>
                <a:solidFill>
                  <a:srgbClr val="595959"/>
                </a:solidFill>
              </a:defRPr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42" name="Google Shape;142;p46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46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4" name="Google Shape;144;p46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46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47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47"/>
          <p:cNvSpPr txBox="1"/>
          <p:nvPr>
            <p:ph idx="1" type="body"/>
          </p:nvPr>
        </p:nvSpPr>
        <p:spPr>
          <a:xfrm rot="5400000">
            <a:off x="5103812" y="-381000"/>
            <a:ext cx="3886200" cy="89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49" name="Google Shape;149;p47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47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47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47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48"/>
          <p:cNvSpPr txBox="1"/>
          <p:nvPr>
            <p:ph type="title"/>
          </p:nvPr>
        </p:nvSpPr>
        <p:spPr>
          <a:xfrm rot="5400000">
            <a:off x="7756704" y="2165513"/>
            <a:ext cx="5283817" cy="22076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48"/>
          <p:cNvSpPr txBox="1"/>
          <p:nvPr>
            <p:ph idx="1" type="body"/>
          </p:nvPr>
        </p:nvSpPr>
        <p:spPr>
          <a:xfrm rot="5400000">
            <a:off x="3185803" y="30814"/>
            <a:ext cx="5283817" cy="6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156" name="Google Shape;156;p48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48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" name="Google Shape;158;p48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48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4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4"/>
          <p:cNvSpPr txBox="1"/>
          <p:nvPr>
            <p:ph idx="1" type="body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48" name="Google Shape;48;p34"/>
          <p:cNvSpPr txBox="1"/>
          <p:nvPr>
            <p:ph idx="2" type="body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49" name="Google Shape;49;p34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34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4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34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5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5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5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35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6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6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61" name="Google Shape;61;p36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36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6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36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7"/>
          <p:cNvSpPr txBox="1"/>
          <p:nvPr>
            <p:ph type="title"/>
          </p:nvPr>
        </p:nvSpPr>
        <p:spPr>
          <a:xfrm>
            <a:off x="2589212" y="2058750"/>
            <a:ext cx="8915399" cy="146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entury Gothic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7"/>
          <p:cNvSpPr txBox="1"/>
          <p:nvPr>
            <p:ph idx="1" type="body"/>
          </p:nvPr>
        </p:nvSpPr>
        <p:spPr>
          <a:xfrm>
            <a:off x="2589212" y="3530129"/>
            <a:ext cx="8915399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595959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8" name="Google Shape;68;p37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7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7"/>
          <p:cNvSpPr/>
          <p:nvPr/>
        </p:nvSpPr>
        <p:spPr>
          <a:xfrm flipH="1" rot="10800000">
            <a:off x="-4189" y="31781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37"/>
          <p:cNvSpPr txBox="1"/>
          <p:nvPr>
            <p:ph idx="12" type="sldNum"/>
          </p:nvPr>
        </p:nvSpPr>
        <p:spPr>
          <a:xfrm>
            <a:off x="531812" y="3244139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8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8"/>
          <p:cNvSpPr txBox="1"/>
          <p:nvPr>
            <p:ph idx="1" type="body"/>
          </p:nvPr>
        </p:nvSpPr>
        <p:spPr>
          <a:xfrm>
            <a:off x="2939373" y="1972703"/>
            <a:ext cx="3992732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40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75" name="Google Shape;75;p38"/>
          <p:cNvSpPr txBox="1"/>
          <p:nvPr>
            <p:ph idx="2" type="body"/>
          </p:nvPr>
        </p:nvSpPr>
        <p:spPr>
          <a:xfrm>
            <a:off x="2589212" y="2548966"/>
            <a:ext cx="4342893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76" name="Google Shape;76;p38"/>
          <p:cNvSpPr txBox="1"/>
          <p:nvPr>
            <p:ph idx="3" type="body"/>
          </p:nvPr>
        </p:nvSpPr>
        <p:spPr>
          <a:xfrm>
            <a:off x="7506629" y="1969475"/>
            <a:ext cx="3999001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240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1600"/>
            </a:lvl9pPr>
          </a:lstStyle>
          <a:p/>
        </p:txBody>
      </p:sp>
      <p:sp>
        <p:nvSpPr>
          <p:cNvPr id="77" name="Google Shape;77;p38"/>
          <p:cNvSpPr txBox="1"/>
          <p:nvPr>
            <p:ph idx="4" type="body"/>
          </p:nvPr>
        </p:nvSpPr>
        <p:spPr>
          <a:xfrm>
            <a:off x="7166957" y="2545738"/>
            <a:ext cx="4338674" cy="33540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78" name="Google Shape;78;p38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8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8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38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9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9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39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39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39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0"/>
          <p:cNvSpPr txBox="1"/>
          <p:nvPr>
            <p:ph type="title"/>
          </p:nvPr>
        </p:nvSpPr>
        <p:spPr>
          <a:xfrm>
            <a:off x="2589212" y="446088"/>
            <a:ext cx="3505199" cy="9763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Century Gothic"/>
              <a:buNone/>
              <a:defRPr b="0"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40"/>
          <p:cNvSpPr txBox="1"/>
          <p:nvPr>
            <p:ph idx="1" type="body"/>
          </p:nvPr>
        </p:nvSpPr>
        <p:spPr>
          <a:xfrm>
            <a:off x="6323012" y="446088"/>
            <a:ext cx="5181600" cy="54149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1pPr>
            <a:lvl2pPr indent="-342900" lvl="1" marL="914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2pPr>
            <a:lvl3pPr indent="-342900" lvl="2" marL="1371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3pPr>
            <a:lvl4pPr indent="-342900" lvl="3" marL="1828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4pPr>
            <a:lvl5pPr indent="-342900" lvl="4" marL="22860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5pPr>
            <a:lvl6pPr indent="-342900" lvl="5" marL="27432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6pPr>
            <a:lvl7pPr indent="-342900" lvl="6" marL="32004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7pPr>
            <a:lvl8pPr indent="-342900" lvl="7" marL="36576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8pPr>
            <a:lvl9pPr indent="-342900" lvl="8" marL="4114800" algn="l">
              <a:spcBef>
                <a:spcPts val="1000"/>
              </a:spcBef>
              <a:spcAft>
                <a:spcPts val="0"/>
              </a:spcAft>
              <a:buSzPts val="1800"/>
              <a:buChar char="🠶"/>
              <a:defRPr/>
            </a:lvl9pPr>
          </a:lstStyle>
          <a:p/>
        </p:txBody>
      </p:sp>
      <p:sp>
        <p:nvSpPr>
          <p:cNvPr id="91" name="Google Shape;91;p40"/>
          <p:cNvSpPr txBox="1"/>
          <p:nvPr>
            <p:ph idx="2" type="body"/>
          </p:nvPr>
        </p:nvSpPr>
        <p:spPr>
          <a:xfrm>
            <a:off x="2589212" y="1598613"/>
            <a:ext cx="3505199" cy="42624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92" name="Google Shape;92;p40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40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40"/>
          <p:cNvSpPr/>
          <p:nvPr/>
        </p:nvSpPr>
        <p:spPr>
          <a:xfrm flipH="1" rot="10800000">
            <a:off x="-4189" y="71437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40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1"/>
          <p:cNvSpPr txBox="1"/>
          <p:nvPr>
            <p:ph type="title"/>
          </p:nvPr>
        </p:nvSpPr>
        <p:spPr>
          <a:xfrm>
            <a:off x="2589213" y="4800600"/>
            <a:ext cx="8915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Century Gothic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41"/>
          <p:cNvSpPr/>
          <p:nvPr>
            <p:ph idx="2" type="pic"/>
          </p:nvPr>
        </p:nvSpPr>
        <p:spPr>
          <a:xfrm>
            <a:off x="2589212" y="634965"/>
            <a:ext cx="8915400" cy="3854970"/>
          </a:xfrm>
          <a:prstGeom prst="rect">
            <a:avLst/>
          </a:prstGeom>
          <a:noFill/>
          <a:ln>
            <a:noFill/>
          </a:ln>
        </p:spPr>
      </p:sp>
      <p:sp>
        <p:nvSpPr>
          <p:cNvPr id="99" name="Google Shape;99;p41"/>
          <p:cNvSpPr txBox="1"/>
          <p:nvPr>
            <p:ph idx="1" type="body"/>
          </p:nvPr>
        </p:nvSpPr>
        <p:spPr>
          <a:xfrm>
            <a:off x="2589213" y="5367338"/>
            <a:ext cx="8915400" cy="493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0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0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900"/>
              <a:buNone/>
              <a:defRPr sz="900"/>
            </a:lvl9pPr>
          </a:lstStyle>
          <a:p/>
        </p:txBody>
      </p:sp>
      <p:sp>
        <p:nvSpPr>
          <p:cNvPr id="100" name="Google Shape;100;p41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41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41"/>
          <p:cNvSpPr/>
          <p:nvPr/>
        </p:nvSpPr>
        <p:spPr>
          <a:xfrm flipH="1" rot="10800000">
            <a:off x="-4189" y="4911725"/>
            <a:ext cx="1588527" cy="507297"/>
          </a:xfrm>
          <a:custGeom>
            <a:rect b="b" l="l" r="r" t="t"/>
            <a:pathLst>
              <a:path extrusionOk="0" h="10000" w="9248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41"/>
          <p:cNvSpPr txBox="1"/>
          <p:nvPr>
            <p:ph idx="12" type="sldNum"/>
          </p:nvPr>
        </p:nvSpPr>
        <p:spPr>
          <a:xfrm>
            <a:off x="531812" y="4983087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100000">
              <a:srgbClr val="DDE6C3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3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7" name="Google Shape;7;p32"/>
            <p:cNvSpPr/>
            <p:nvPr/>
          </p:nvSpPr>
          <p:spPr>
            <a:xfrm>
              <a:off x="2487613" y="2284413"/>
              <a:ext cx="85725" cy="533400"/>
            </a:xfrm>
            <a:custGeom>
              <a:rect b="b" l="l" r="r" t="t"/>
              <a:pathLst>
                <a:path extrusionOk="0" h="136" w="22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" name="Google Shape;8;p32"/>
            <p:cNvSpPr/>
            <p:nvPr/>
          </p:nvSpPr>
          <p:spPr>
            <a:xfrm>
              <a:off x="2597151" y="2779713"/>
              <a:ext cx="550863" cy="1978025"/>
            </a:xfrm>
            <a:custGeom>
              <a:rect b="b" l="l" r="r" t="t"/>
              <a:pathLst>
                <a:path extrusionOk="0" h="504" w="140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" name="Google Shape;9;p32"/>
            <p:cNvSpPr/>
            <p:nvPr/>
          </p:nvSpPr>
          <p:spPr>
            <a:xfrm>
              <a:off x="3175001" y="4730750"/>
              <a:ext cx="519113" cy="1209675"/>
            </a:xfrm>
            <a:custGeom>
              <a:rect b="b" l="l" r="r" t="t"/>
              <a:pathLst>
                <a:path extrusionOk="0" h="308" w="132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" name="Google Shape;10;p32"/>
            <p:cNvSpPr/>
            <p:nvPr/>
          </p:nvSpPr>
          <p:spPr>
            <a:xfrm>
              <a:off x="3305176" y="5630863"/>
              <a:ext cx="146050" cy="309563"/>
            </a:xfrm>
            <a:custGeom>
              <a:rect b="b" l="l" r="r" t="t"/>
              <a:pathLst>
                <a:path extrusionOk="0" h="79" w="37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" name="Google Shape;11;p32"/>
            <p:cNvSpPr/>
            <p:nvPr/>
          </p:nvSpPr>
          <p:spPr>
            <a:xfrm>
              <a:off x="2573338" y="2817813"/>
              <a:ext cx="700088" cy="2835275"/>
            </a:xfrm>
            <a:custGeom>
              <a:rect b="b" l="l" r="r" t="t"/>
              <a:pathLst>
                <a:path extrusionOk="0" h="722" w="178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32"/>
            <p:cNvSpPr/>
            <p:nvPr/>
          </p:nvSpPr>
          <p:spPr>
            <a:xfrm>
              <a:off x="2506663" y="285750"/>
              <a:ext cx="90488" cy="2493963"/>
            </a:xfrm>
            <a:custGeom>
              <a:rect b="b" l="l" r="r" t="t"/>
              <a:pathLst>
                <a:path extrusionOk="0" h="635" w="23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32"/>
            <p:cNvSpPr/>
            <p:nvPr/>
          </p:nvSpPr>
          <p:spPr>
            <a:xfrm>
              <a:off x="2554288" y="2598738"/>
              <a:ext cx="66675" cy="420688"/>
            </a:xfrm>
            <a:custGeom>
              <a:rect b="b" l="l" r="r" t="t"/>
              <a:pathLst>
                <a:path extrusionOk="0" h="107" w="1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32"/>
            <p:cNvSpPr/>
            <p:nvPr/>
          </p:nvSpPr>
          <p:spPr>
            <a:xfrm>
              <a:off x="3143251" y="4757738"/>
              <a:ext cx="161925" cy="873125"/>
            </a:xfrm>
            <a:custGeom>
              <a:rect b="b" l="l" r="r" t="t"/>
              <a:pathLst>
                <a:path extrusionOk="0" h="222" w="41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32"/>
            <p:cNvSpPr/>
            <p:nvPr/>
          </p:nvSpPr>
          <p:spPr>
            <a:xfrm>
              <a:off x="3148013" y="1282700"/>
              <a:ext cx="1768475" cy="3448050"/>
            </a:xfrm>
            <a:custGeom>
              <a:rect b="b" l="l" r="r" t="t"/>
              <a:pathLst>
                <a:path extrusionOk="0" h="878" w="450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32"/>
            <p:cNvSpPr/>
            <p:nvPr/>
          </p:nvSpPr>
          <p:spPr>
            <a:xfrm>
              <a:off x="3273426" y="5653088"/>
              <a:ext cx="138113" cy="287338"/>
            </a:xfrm>
            <a:custGeom>
              <a:rect b="b" l="l" r="r" t="t"/>
              <a:pathLst>
                <a:path extrusionOk="0" h="73" w="35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32"/>
            <p:cNvSpPr/>
            <p:nvPr/>
          </p:nvSpPr>
          <p:spPr>
            <a:xfrm>
              <a:off x="3143251" y="4656138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32"/>
            <p:cNvSpPr/>
            <p:nvPr/>
          </p:nvSpPr>
          <p:spPr>
            <a:xfrm>
              <a:off x="3211513" y="5410200"/>
              <a:ext cx="203200" cy="530225"/>
            </a:xfrm>
            <a:custGeom>
              <a:rect b="b" l="l" r="r" t="t"/>
              <a:pathLst>
                <a:path extrusionOk="0" h="135" w="52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dk2">
                <a:alpha val="2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" name="Google Shape;19;p32"/>
          <p:cNvGrpSpPr/>
          <p:nvPr/>
        </p:nvGrpSpPr>
        <p:grpSpPr>
          <a:xfrm>
            <a:off x="27222" y="-786"/>
            <a:ext cx="2356674" cy="6854039"/>
            <a:chOff x="6627813" y="194833"/>
            <a:chExt cx="1952625" cy="5678918"/>
          </a:xfrm>
        </p:grpSpPr>
        <p:sp>
          <p:nvSpPr>
            <p:cNvPr id="20" name="Google Shape;20;p32"/>
            <p:cNvSpPr/>
            <p:nvPr/>
          </p:nvSpPr>
          <p:spPr>
            <a:xfrm>
              <a:off x="6627813" y="194833"/>
              <a:ext cx="409575" cy="3646488"/>
            </a:xfrm>
            <a:custGeom>
              <a:rect b="b" l="l" r="r" t="t"/>
              <a:pathLst>
                <a:path extrusionOk="0" h="920" w="103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32"/>
            <p:cNvSpPr/>
            <p:nvPr/>
          </p:nvSpPr>
          <p:spPr>
            <a:xfrm>
              <a:off x="7061201" y="3771900"/>
              <a:ext cx="350838" cy="1309688"/>
            </a:xfrm>
            <a:custGeom>
              <a:rect b="b" l="l" r="r" t="t"/>
              <a:pathLst>
                <a:path extrusionOk="0" h="330" w="88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2"/>
            <p:cNvSpPr/>
            <p:nvPr/>
          </p:nvSpPr>
          <p:spPr>
            <a:xfrm>
              <a:off x="7439026" y="5053013"/>
              <a:ext cx="357188" cy="820738"/>
            </a:xfrm>
            <a:custGeom>
              <a:rect b="b" l="l" r="r" t="t"/>
              <a:pathLst>
                <a:path extrusionOk="0" h="207" w="90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2"/>
            <p:cNvSpPr/>
            <p:nvPr/>
          </p:nvSpPr>
          <p:spPr>
            <a:xfrm>
              <a:off x="7037388" y="3811588"/>
              <a:ext cx="457200" cy="1852613"/>
            </a:xfrm>
            <a:custGeom>
              <a:rect b="b" l="l" r="r" t="t"/>
              <a:pathLst>
                <a:path extrusionOk="0" h="467" w="115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2"/>
            <p:cNvSpPr/>
            <p:nvPr/>
          </p:nvSpPr>
          <p:spPr>
            <a:xfrm>
              <a:off x="6992938" y="1263650"/>
              <a:ext cx="144463" cy="2508250"/>
            </a:xfrm>
            <a:custGeom>
              <a:rect b="b" l="l" r="r" t="t"/>
              <a:pathLst>
                <a:path extrusionOk="0" h="633" w="36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2"/>
            <p:cNvSpPr/>
            <p:nvPr/>
          </p:nvSpPr>
          <p:spPr>
            <a:xfrm>
              <a:off x="7526338" y="5640388"/>
              <a:ext cx="111125" cy="233363"/>
            </a:xfrm>
            <a:custGeom>
              <a:rect b="b" l="l" r="r" t="t"/>
              <a:pathLst>
                <a:path extrusionOk="0" h="59" w="28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32"/>
            <p:cNvSpPr/>
            <p:nvPr/>
          </p:nvSpPr>
          <p:spPr>
            <a:xfrm>
              <a:off x="7021513" y="3598863"/>
              <a:ext cx="68263" cy="423863"/>
            </a:xfrm>
            <a:custGeom>
              <a:rect b="b" l="l" r="r" t="t"/>
              <a:pathLst>
                <a:path extrusionOk="0" h="107" w="1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32"/>
            <p:cNvSpPr/>
            <p:nvPr/>
          </p:nvSpPr>
          <p:spPr>
            <a:xfrm>
              <a:off x="7412038" y="2801938"/>
              <a:ext cx="1168400" cy="2251075"/>
            </a:xfrm>
            <a:custGeom>
              <a:rect b="b" l="l" r="r" t="t"/>
              <a:pathLst>
                <a:path extrusionOk="0" h="568" w="294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32"/>
            <p:cNvSpPr/>
            <p:nvPr/>
          </p:nvSpPr>
          <p:spPr>
            <a:xfrm>
              <a:off x="7494588" y="5664200"/>
              <a:ext cx="100013" cy="209550"/>
            </a:xfrm>
            <a:custGeom>
              <a:rect b="b" l="l" r="r" t="t"/>
              <a:pathLst>
                <a:path extrusionOk="0" h="53" w="25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2"/>
            <p:cNvSpPr/>
            <p:nvPr/>
          </p:nvSpPr>
          <p:spPr>
            <a:xfrm>
              <a:off x="7412038" y="5081588"/>
              <a:ext cx="114300" cy="558800"/>
            </a:xfrm>
            <a:custGeom>
              <a:rect b="b" l="l" r="r" t="t"/>
              <a:pathLst>
                <a:path extrusionOk="0" h="141" w="29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2"/>
            <p:cNvSpPr/>
            <p:nvPr/>
          </p:nvSpPr>
          <p:spPr>
            <a:xfrm>
              <a:off x="7412038" y="4978400"/>
              <a:ext cx="31750" cy="188913"/>
            </a:xfrm>
            <a:custGeom>
              <a:rect b="b" l="l" r="r" t="t"/>
              <a:pathLst>
                <a:path extrusionOk="0" h="48" w="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2"/>
            <p:cNvSpPr/>
            <p:nvPr/>
          </p:nvSpPr>
          <p:spPr>
            <a:xfrm>
              <a:off x="7439026" y="5434013"/>
              <a:ext cx="174625" cy="439738"/>
            </a:xfrm>
            <a:custGeom>
              <a:rect b="b" l="l" r="r" t="t"/>
              <a:pathLst>
                <a:path extrusionOk="0" h="111" w="44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2" name="Google Shape;32;p32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32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  <a:defRPr b="0" i="0" sz="3600" u="none" cap="none" strike="noStrike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4" name="Google Shape;34;p32"/>
          <p:cNvSpPr txBox="1"/>
          <p:nvPr>
            <p:ph idx="1" type="body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🠶"/>
              <a:defRPr b="0" i="0" sz="18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-33020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🠶"/>
              <a:defRPr b="0" i="0" sz="16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-317500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🠶"/>
              <a:defRPr b="0" i="0" sz="14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-30480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-30480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-30480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-30480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-304800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-304800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Noto Sans Symbols"/>
              <a:buChar char="🠶"/>
              <a:defRPr b="0" i="0" sz="1200" u="none" cap="none" strike="noStrik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5" name="Google Shape;35;p32"/>
          <p:cNvSpPr txBox="1"/>
          <p:nvPr>
            <p:ph idx="10" type="dt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6" name="Google Shape;36;p32"/>
          <p:cNvSpPr txBox="1"/>
          <p:nvPr>
            <p:ph idx="11" type="ftr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37" name="Google Shape;37;p32"/>
          <p:cNvSpPr txBox="1"/>
          <p:nvPr>
            <p:ph idx="12" type="sldNum"/>
          </p:nvPr>
        </p:nvSpPr>
        <p:spPr>
          <a:xfrm>
            <a:off x="531812" y="787782"/>
            <a:ext cx="779767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2000" u="none" cap="none" strike="noStrike">
                <a:solidFill>
                  <a:srgbClr val="FEFFF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Relationship Id="rId4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jpg"/><Relationship Id="rId4" Type="http://schemas.openxmlformats.org/officeDocument/2006/relationships/image" Target="../media/image15.jpg"/><Relationship Id="rId5" Type="http://schemas.openxmlformats.org/officeDocument/2006/relationships/image" Target="../media/image1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6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4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0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5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9.jpg"/><Relationship Id="rId4" Type="http://schemas.openxmlformats.org/officeDocument/2006/relationships/image" Target="../media/image3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8.gif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Relationship Id="rId4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"/>
          <p:cNvSpPr txBox="1"/>
          <p:nvPr>
            <p:ph type="ctrTitle"/>
          </p:nvPr>
        </p:nvSpPr>
        <p:spPr>
          <a:xfrm>
            <a:off x="2589213" y="2514600"/>
            <a:ext cx="8915399" cy="2262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Century Gothic"/>
              <a:buNone/>
            </a:pPr>
            <a:r>
              <a:rPr lang="ru-RU"/>
              <a:t>Сбор история при эндокринных заболеваниях</a:t>
            </a:r>
            <a:endParaRPr/>
          </a:p>
        </p:txBody>
      </p:sp>
      <p:sp>
        <p:nvSpPr>
          <p:cNvPr id="165" name="Google Shape;165;p1"/>
          <p:cNvSpPr txBox="1"/>
          <p:nvPr>
            <p:ph idx="1" type="subTitle"/>
          </p:nvPr>
        </p:nvSpPr>
        <p:spPr>
          <a:xfrm>
            <a:off x="2589213" y="4777379"/>
            <a:ext cx="8915399" cy="11262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Картинки по запросу graves ophthalmopathy" id="218" name="Google Shape;218;p10"/>
          <p:cNvPicPr preferRelativeResize="0"/>
          <p:nvPr>
            <p:ph idx="4294967295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05931" y="1366787"/>
            <a:ext cx="5623983" cy="36575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Картинки по запросу graves ophthalmopathy" id="219" name="Google Shape;219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26396" y="1112448"/>
            <a:ext cx="3964038" cy="5143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Картинки по запросу thyrotoxicosis symptoms" id="224" name="Google Shape;224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68842" y="-61348"/>
            <a:ext cx="5267920" cy="66161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99075" y="457200"/>
            <a:ext cx="6096000" cy="609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Google Shape;23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6633" y="1530416"/>
            <a:ext cx="11317120" cy="3821229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13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ru-RU"/>
              <a:t>Thyroid gland exam -1</a:t>
            </a:r>
            <a:endParaRPr/>
          </a:p>
        </p:txBody>
      </p:sp>
      <p:sp>
        <p:nvSpPr>
          <p:cNvPr id="236" name="Google Shape;236;p13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4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ru-RU"/>
              <a:t>Thyroid gland exam -2</a:t>
            </a:r>
            <a:endParaRPr/>
          </a:p>
        </p:txBody>
      </p:sp>
      <p:pic>
        <p:nvPicPr>
          <p:cNvPr id="242" name="Google Shape;242;p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17063" y="1588167"/>
            <a:ext cx="10362974" cy="4562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5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ru-RU"/>
              <a:t>Thyroid gland exam -3</a:t>
            </a:r>
            <a:endParaRPr/>
          </a:p>
        </p:txBody>
      </p:sp>
      <p:pic>
        <p:nvPicPr>
          <p:cNvPr id="248" name="Google Shape;248;p1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41694" y="1491916"/>
            <a:ext cx="10915047" cy="46778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6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descr="Картинки по запросу thyroid gland palpation" id="254" name="Google Shape;25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92973" y="359259"/>
            <a:ext cx="3810000" cy="28479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Картинки по запросу thyroid gland palpation" id="255" name="Google Shape;255;p16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327024" y="1402247"/>
            <a:ext cx="3514725" cy="36099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Картинки по запросу thyroid gland palpation" id="256" name="Google Shape;256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91400" y="3491335"/>
            <a:ext cx="4118754" cy="27458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094" y="69920"/>
            <a:ext cx="11994204" cy="66756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Google Shape;26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005" y="121122"/>
            <a:ext cx="11916382" cy="65520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9"/>
          <p:cNvSpPr txBox="1"/>
          <p:nvPr>
            <p:ph type="title"/>
          </p:nvPr>
        </p:nvSpPr>
        <p:spPr>
          <a:xfrm>
            <a:off x="2592925" y="624110"/>
            <a:ext cx="8911687" cy="8253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b="1" lang="ru-RU" u="sng"/>
              <a:t>Щитовидная железы</a:t>
            </a:r>
            <a:endParaRPr/>
          </a:p>
        </p:txBody>
      </p:sp>
      <p:sp>
        <p:nvSpPr>
          <p:cNvPr id="272" name="Google Shape;272;p19"/>
          <p:cNvSpPr txBox="1"/>
          <p:nvPr>
            <p:ph idx="1" type="body"/>
          </p:nvPr>
        </p:nvSpPr>
        <p:spPr>
          <a:xfrm>
            <a:off x="2156058" y="1905000"/>
            <a:ext cx="9444806" cy="43904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ct val="100000"/>
              <a:buChar char="🠶"/>
            </a:pPr>
            <a:r>
              <a:rPr b="1" lang="ru-RU" sz="1900"/>
              <a:t>1. Расположите</a:t>
            </a:r>
            <a:r>
              <a:rPr lang="ru-RU" sz="2000"/>
              <a:t> </a:t>
            </a:r>
            <a:r>
              <a:rPr b="1" lang="ru-RU" sz="2000"/>
              <a:t>три средних пальца каждой руки по средней линии шеи ниже подбородка </a:t>
            </a:r>
            <a:endParaRPr b="1" sz="20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100000"/>
              <a:buChar char="🠶"/>
            </a:pPr>
            <a:r>
              <a:rPr b="1" lang="ru-RU" sz="1900"/>
              <a:t>2. </a:t>
            </a:r>
            <a:r>
              <a:rPr b="1" lang="ru-RU" sz="2000"/>
              <a:t>Найдите верхний край щитовидного хряща. </a:t>
            </a:r>
            <a:r>
              <a:rPr lang="ru-RU" sz="1900"/>
              <a:t>(</a:t>
            </a:r>
            <a:r>
              <a:rPr i="1" lang="ru-RU" sz="1900"/>
              <a:t>“Adam’s apple”</a:t>
            </a:r>
            <a:r>
              <a:rPr lang="ru-RU" sz="1900"/>
              <a:t>)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100000"/>
              <a:buChar char="🠶"/>
            </a:pPr>
            <a:r>
              <a:rPr b="1" lang="ru-RU" sz="1900"/>
              <a:t>3.</a:t>
            </a:r>
            <a:r>
              <a:rPr lang="ru-RU" sz="2000"/>
              <a:t> </a:t>
            </a:r>
            <a:r>
              <a:rPr b="1" lang="ru-RU" sz="2000"/>
              <a:t>Двигайтесь вниз, пока не дойдете до перстневидного хряща / кольца. </a:t>
            </a:r>
            <a:endParaRPr b="1" sz="19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100000"/>
              <a:buChar char="🠶"/>
            </a:pPr>
            <a:r>
              <a:rPr b="1" lang="ru-RU" sz="1900"/>
              <a:t>4. </a:t>
            </a:r>
            <a:r>
              <a:rPr b="1" lang="ru-RU" sz="2000"/>
              <a:t>Первые два кольца трахеи расположены ниже перстневидного хряща, а перешеек щитовидной железы лежит над этой областью.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100000"/>
              <a:buChar char="🠶"/>
            </a:pPr>
            <a:r>
              <a:rPr b="1" lang="ru-RU" sz="2000"/>
              <a:t>5. Пропальпируйте перешеек щитовидной железы подушечками пальцев.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100000"/>
              <a:buChar char="🠶"/>
            </a:pPr>
            <a:r>
              <a:rPr b="1" lang="ru-RU" sz="2000"/>
              <a:t>6. Поочередно пальпируйте каждую долю щитовидной железы, выводя пальцы в сторону от перешейка.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100000"/>
              <a:buChar char="🠶"/>
            </a:pPr>
            <a:r>
              <a:rPr b="1" lang="ru-RU" sz="1900"/>
              <a:t>7. </a:t>
            </a:r>
            <a:r>
              <a:rPr b="1" lang="ru-RU" sz="2000"/>
              <a:t>Попросите пациента проглотить немного воды, пока вы чувствуете симметричное возвышение долей щитовидной железы. </a:t>
            </a:r>
            <a:r>
              <a:rPr lang="ru-RU" sz="1900"/>
              <a:t>(</a:t>
            </a:r>
            <a:r>
              <a:rPr lang="ru-RU" sz="2000"/>
              <a:t>асимметричный подъем может указывать на одностороннее образование щитовидной железы </a:t>
            </a:r>
            <a:r>
              <a:rPr i="1" lang="ru-RU" sz="1900"/>
              <a:t>)</a:t>
            </a:r>
            <a:endParaRPr sz="19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ct val="100000"/>
              <a:buChar char="🠶"/>
            </a:pPr>
            <a:r>
              <a:rPr b="1" lang="ru-RU" sz="1900"/>
              <a:t>8. </a:t>
            </a:r>
            <a:r>
              <a:rPr b="1" lang="ru-RU" sz="2000"/>
              <a:t>Попросите пациента еще раз высунуть язык </a:t>
            </a:r>
            <a:r>
              <a:rPr lang="ru-RU" sz="1900"/>
              <a:t>(</a:t>
            </a:r>
            <a:r>
              <a:rPr lang="ru-RU" sz="2000"/>
              <a:t>если новообразование представляет собой кисту щитовидной железы, она поднимется во время протрузии языка </a:t>
            </a:r>
            <a:r>
              <a:rPr lang="ru-RU" sz="1900"/>
              <a:t>)</a:t>
            </a:r>
            <a:endParaRPr/>
          </a:p>
          <a:p>
            <a:pPr indent="-245745" lvl="0" marL="342900" rtl="0" algn="l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"/>
          <p:cNvSpPr txBox="1"/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ru-RU"/>
              <a:t>Характерные симптомы</a:t>
            </a:r>
            <a:endParaRPr/>
          </a:p>
        </p:txBody>
      </p:sp>
      <p:sp>
        <p:nvSpPr>
          <p:cNvPr id="171" name="Google Shape;171;p2"/>
          <p:cNvSpPr txBox="1"/>
          <p:nvPr>
            <p:ph idx="1" type="body"/>
          </p:nvPr>
        </p:nvSpPr>
        <p:spPr>
          <a:xfrm>
            <a:off x="2589212" y="2133600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ru-RU"/>
              <a:t>Изменение массы тела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ru-RU"/>
              <a:t>Аппетита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ru-RU"/>
              <a:t>Функция кишечника – Запоры/Диарея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ru-RU"/>
              <a:t>Распределение волос – гирсутизм/ потеря волос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ru-RU"/>
              <a:t>Пигментация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ru-RU"/>
              <a:t>Запах</a:t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172" name="Google Shape;172;p2"/>
          <p:cNvSpPr txBox="1"/>
          <p:nvPr>
            <p:ph idx="2" type="body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ru-RU"/>
              <a:t>Менструальные циклы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ru-RU"/>
              <a:t>Галакторея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ru-RU"/>
              <a:t>Полидипсия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ru-RU"/>
              <a:t>Полиурия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ru-RU"/>
              <a:t>Летаргия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ru-RU"/>
              <a:t>Головная боль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ru-RU"/>
              <a:t>Снижение либидо и эректильная дисфункция</a:t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0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sp>
        <p:nvSpPr>
          <p:cNvPr id="278" name="Google Shape;278;p20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2800"/>
              <a:buChar char="🠶"/>
            </a:pPr>
            <a:r>
              <a:rPr lang="ru-RU" sz="2800"/>
              <a:t>Объём, размер</a:t>
            </a:r>
            <a:endParaRPr sz="28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ru-RU" sz="2800"/>
              <a:t>Форма</a:t>
            </a:r>
            <a:endParaRPr sz="28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ru-RU" sz="2800"/>
              <a:t>Консистенция</a:t>
            </a:r>
            <a:endParaRPr sz="28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ru-RU" sz="2800"/>
              <a:t>Упругость</a:t>
            </a:r>
            <a:endParaRPr sz="28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ru-RU" sz="2800"/>
              <a:t>Подвижность</a:t>
            </a:r>
            <a:endParaRPr sz="28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ru-RU" sz="2800"/>
              <a:t>Болезненность</a:t>
            </a:r>
            <a:endParaRPr sz="2800"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1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ru-RU"/>
              <a:t>Классификация увеличения щитовидной железы </a:t>
            </a:r>
            <a:endParaRPr/>
          </a:p>
        </p:txBody>
      </p:sp>
      <p:pic>
        <p:nvPicPr>
          <p:cNvPr descr="Картинки по запросу thyroid gland enlargement classification" id="284" name="Google Shape;284;p2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19726" y="2011680"/>
            <a:ext cx="10130485" cy="3753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2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descr="Classification of thyroid size by OV Nikolaev (1955)" id="290" name="Google Shape;290;p2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55545" y="150432"/>
            <a:ext cx="8855242" cy="6632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3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sp>
        <p:nvSpPr>
          <p:cNvPr id="296" name="Google Shape;296;p23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descr="https://cf2.ppt-online.org/files2/slide/m/mCkFo4aIDQN1X05E8yHJZnxsbfWwOeVvzU2pSc/slide-15.jpg" id="297" name="Google Shape;297;p23"/>
          <p:cNvPicPr preferRelativeResize="0"/>
          <p:nvPr/>
        </p:nvPicPr>
        <p:blipFill rotWithShape="1">
          <a:blip r:embed="rId3">
            <a:alphaModFix/>
          </a:blip>
          <a:srcRect b="21059" l="4426" r="3008" t="23737"/>
          <a:stretch/>
        </p:blipFill>
        <p:spPr>
          <a:xfrm>
            <a:off x="1424540" y="1264555"/>
            <a:ext cx="10402325" cy="46466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4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sp>
        <p:nvSpPr>
          <p:cNvPr id="303" name="Google Shape;303;p24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3200"/>
              <a:buChar char="🠶"/>
            </a:pPr>
            <a:r>
              <a:rPr lang="ru-RU" sz="3200"/>
              <a:t>Please take a history from woman with recent weight gain</a:t>
            </a:r>
            <a:endParaRPr sz="3200"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ru-RU" sz="2800"/>
              <a:t>Please take a history from man with loss of weight and polyuria</a:t>
            </a:r>
            <a:endParaRPr/>
          </a:p>
          <a:p>
            <a:pPr indent="-165100" lvl="0" marL="342900" rtl="0" algn="l"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ru-RU" sz="2800"/>
              <a:t>Woman has had galactorrhea. Please take history from her</a:t>
            </a:r>
            <a:endParaRPr sz="2800"/>
          </a:p>
          <a:p>
            <a:pPr indent="-165100" lvl="0" marL="342900" rtl="0" algn="l"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5"/>
          <p:cNvSpPr txBox="1"/>
          <p:nvPr>
            <p:ph type="title"/>
          </p:nvPr>
        </p:nvSpPr>
        <p:spPr>
          <a:xfrm>
            <a:off x="6574055" y="795510"/>
            <a:ext cx="4930556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ru-RU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Гиперкортицизм</a:t>
            </a:r>
            <a:endParaRPr b="0" i="0" sz="5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Картинки по запросу cushing hypercorticisme" id="309" name="Google Shape;309;p2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9255" y="95465"/>
            <a:ext cx="5049650" cy="6639629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25"/>
          <p:cNvSpPr txBox="1"/>
          <p:nvPr>
            <p:ph idx="2" type="body"/>
          </p:nvPr>
        </p:nvSpPr>
        <p:spPr>
          <a:xfrm>
            <a:off x="7190747" y="2126222"/>
            <a:ext cx="4313864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800"/>
              <a:buChar char="🠶"/>
            </a:pPr>
            <a:r>
              <a:rPr lang="ru-RU"/>
              <a:t>Болезнь Иценка-Кушенга –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ru-RU"/>
              <a:t>Аденома гипофиза</a:t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800"/>
              <a:buChar char="🠶"/>
            </a:pPr>
            <a:r>
              <a:rPr lang="ru-RU"/>
              <a:t>Синдром Иценко-Кушинга-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ru-RU"/>
              <a:t>Образование надпочечников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6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descr="Картинки по запросу addison's disease" id="316" name="Google Shape;316;p2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98308" y="632933"/>
            <a:ext cx="5865579" cy="5865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57044" y="3479481"/>
            <a:ext cx="3739782" cy="25412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7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descr="Картинки по запросу addison's disease" id="323" name="Google Shape;323;p2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5125" y="0"/>
            <a:ext cx="4148700" cy="697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28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descr="Картинки по запросу panhypopituitarism" id="329" name="Google Shape;329;p2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23436" y="374356"/>
            <a:ext cx="8325852" cy="62974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9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descr="Картинки по запросу acromegaly" id="335" name="Google Shape;335;p2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92433" y="1041550"/>
            <a:ext cx="4583821" cy="3414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6" name="Google Shape;336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46474" y="3123836"/>
            <a:ext cx="4087918" cy="26653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23905" y="0"/>
            <a:ext cx="614419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30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descr="Картинки по запросу panhypopituitarism" id="342" name="Google Shape;342;p30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1225" y="937625"/>
            <a:ext cx="8314200" cy="531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1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descr="Картинки по запросу dwarfism" id="348" name="Google Shape;348;p3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48990" y="624110"/>
            <a:ext cx="9081561" cy="6054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35705" y="268705"/>
            <a:ext cx="6294922" cy="62949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ru-RU"/>
              <a:t>Metabolic syndrome</a:t>
            </a:r>
            <a:endParaRPr/>
          </a:p>
        </p:txBody>
      </p:sp>
      <p:pic>
        <p:nvPicPr>
          <p:cNvPr id="188" name="Google Shape;188;p5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66198" y="124485"/>
            <a:ext cx="6516303" cy="67335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6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Century Gothic"/>
              <a:buNone/>
            </a:pPr>
            <a:r>
              <a:rPr lang="ru-RU"/>
              <a:t>Какие вопросы необходимо задать пациенту с метаболическим синдромом?</a:t>
            </a:r>
            <a:endParaRPr/>
          </a:p>
        </p:txBody>
      </p:sp>
      <p:sp>
        <p:nvSpPr>
          <p:cNvPr id="194" name="Google Shape;194;p6"/>
          <p:cNvSpPr txBox="1"/>
          <p:nvPr>
            <p:ph idx="1" type="body"/>
          </p:nvPr>
        </p:nvSpPr>
        <p:spPr>
          <a:xfrm>
            <a:off x="2589212" y="2192594"/>
            <a:ext cx="8915400" cy="37186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2800"/>
              <a:buChar char="🠶"/>
            </a:pPr>
            <a:r>
              <a:rPr lang="ru-RU" sz="2800"/>
              <a:t>Определяющие факторы риска</a:t>
            </a:r>
            <a:endParaRPr sz="28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ru-RU" sz="2800"/>
              <a:t>Анамнез прошлых забоелваний</a:t>
            </a:r>
            <a:endParaRPr sz="2800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ru-RU" sz="2800"/>
              <a:t>Социальный анамнез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2800"/>
              <a:buChar char="🠶"/>
            </a:pPr>
            <a:r>
              <a:rPr lang="ru-RU" sz="2800"/>
              <a:t>Семейный анамнез</a:t>
            </a:r>
            <a:endParaRPr/>
          </a:p>
          <a:p>
            <a:pPr indent="-165100" lvl="0" marL="342900" rtl="0" algn="l">
              <a:spcBef>
                <a:spcPts val="100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 sz="2800"/>
          </a:p>
          <a:p>
            <a:pPr indent="-228600" lvl="0" marL="342900" rtl="0" algn="l"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7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rPr lang="ru-RU"/>
              <a:t>Пациент с фурункулёзом</a:t>
            </a:r>
            <a:endParaRPr/>
          </a:p>
        </p:txBody>
      </p:sp>
      <p:pic>
        <p:nvPicPr>
          <p:cNvPr id="200" name="Google Shape;200;p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8921" y="1171240"/>
            <a:ext cx="4876800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Картинки по запросу furunculosis scalp" id="201" name="Google Shape;201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33376" y="2771440"/>
            <a:ext cx="4782185" cy="3672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8"/>
          <p:cNvSpPr txBox="1"/>
          <p:nvPr>
            <p:ph type="title"/>
          </p:nvPr>
        </p:nvSpPr>
        <p:spPr>
          <a:xfrm>
            <a:off x="1649028" y="19665"/>
            <a:ext cx="10867437" cy="19566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Century Gothic"/>
              <a:buNone/>
            </a:pPr>
            <a:r>
              <a:rPr lang="ru-RU"/>
              <a:t>Пожалуйста попробуйте собрать примерный расспрос пациента с заболеванием щитовидной железы, а именно диффузным токсическим зобом </a:t>
            </a:r>
            <a:endParaRPr/>
          </a:p>
        </p:txBody>
      </p:sp>
      <p:sp>
        <p:nvSpPr>
          <p:cNvPr id="207" name="Google Shape;207;p8"/>
          <p:cNvSpPr txBox="1"/>
          <p:nvPr>
            <p:ph idx="1" type="body"/>
          </p:nvPr>
        </p:nvSpPr>
        <p:spPr>
          <a:xfrm>
            <a:off x="2589212" y="2133600"/>
            <a:ext cx="8915400" cy="37776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"/>
          <p:cNvSpPr txBox="1"/>
          <p:nvPr>
            <p:ph type="title"/>
          </p:nvPr>
        </p:nvSpPr>
        <p:spPr>
          <a:xfrm>
            <a:off x="2592925" y="624110"/>
            <a:ext cx="8911687" cy="12808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entury Gothic"/>
              <a:buNone/>
            </a:pPr>
            <a:r>
              <a:t/>
            </a:r>
            <a:endParaRPr/>
          </a:p>
        </p:txBody>
      </p:sp>
      <p:pic>
        <p:nvPicPr>
          <p:cNvPr id="213" name="Google Shape;213;p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26080" y="107933"/>
            <a:ext cx="6857102" cy="65142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Легкий дым">
  <a:themeElements>
    <a:clrScheme name="Легкий дым">
      <a:dk1>
        <a:srgbClr val="000000"/>
      </a:dk1>
      <a:lt1>
        <a:srgbClr val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2020-01-28T05:23:08Z</dcterms:created>
  <dc:creator>Gaukhar Kurmanova</dc:creator>
</cp:coreProperties>
</file>